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4ege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Итоговое собеседование  </a:t>
            </a:r>
            <a:br>
              <a:rPr lang="ru-RU" dirty="0" smtClean="0"/>
            </a:br>
            <a:r>
              <a:rPr lang="ru-RU" dirty="0" smtClean="0"/>
              <a:t>в 9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Русский язык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36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1</a:t>
            </a:r>
            <a:r>
              <a:rPr lang="en-US" sz="4800" dirty="0" smtClean="0">
                <a:solidFill>
                  <a:srgbClr val="FF0000"/>
                </a:solidFill>
              </a:rPr>
              <a:t>2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февраля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20</a:t>
            </a:r>
            <a:r>
              <a:rPr lang="en-US" sz="4800" dirty="0" smtClean="0">
                <a:solidFill>
                  <a:srgbClr val="FF0000"/>
                </a:solidFill>
              </a:rPr>
              <a:t>20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года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736" y="898121"/>
            <a:ext cx="4762500" cy="4762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12975" y="2762708"/>
            <a:ext cx="15129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Пересдача: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•</a:t>
            </a:r>
            <a:r>
              <a:rPr lang="ru-RU" sz="2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1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марта 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•</a:t>
            </a:r>
            <a:r>
              <a:rPr lang="en-US" sz="2000" dirty="0" smtClean="0">
                <a:solidFill>
                  <a:srgbClr val="FF0000"/>
                </a:solidFill>
              </a:rPr>
              <a:t>18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мая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Сценарий проведения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26" y="400051"/>
            <a:ext cx="7707844" cy="6257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sz="2200" dirty="0" smtClean="0"/>
              <a:t>Участники находятся в </a:t>
            </a:r>
            <a:r>
              <a:rPr lang="ru-RU" sz="2200" b="1" i="1" dirty="0" smtClean="0"/>
              <a:t>аудитория ожидания</a:t>
            </a:r>
          </a:p>
          <a:p>
            <a:pPr marL="0" indent="0">
              <a:buNone/>
            </a:pPr>
            <a:endParaRPr lang="ru-RU" sz="2200" b="1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2. Вместе с сопровождающим проходит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в </a:t>
            </a:r>
            <a:r>
              <a:rPr lang="ru-RU" sz="2200" b="1" i="1" dirty="0" smtClean="0"/>
              <a:t>аудиторию проведения </a:t>
            </a:r>
            <a:r>
              <a:rPr lang="ru-RU" sz="2200" dirty="0" smtClean="0"/>
              <a:t>(с собой: паспорт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и черная </a:t>
            </a:r>
            <a:r>
              <a:rPr lang="ru-RU" sz="2200" dirty="0" err="1" smtClean="0"/>
              <a:t>гелевая</a:t>
            </a:r>
            <a:r>
              <a:rPr lang="ru-RU" sz="2200" dirty="0" smtClean="0"/>
              <a:t> ручка)</a:t>
            </a:r>
          </a:p>
          <a:p>
            <a:pPr marL="0" indent="0">
              <a:spcBef>
                <a:spcPts val="0"/>
              </a:spcBef>
              <a:buNone/>
            </a:pPr>
            <a:endParaRPr lang="ru-RU" sz="22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dirty="0" smtClean="0"/>
              <a:t>Эксперт (оценивает ответ)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dirty="0" smtClean="0"/>
              <a:t>Собеседник-экзаменатор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dirty="0" smtClean="0"/>
              <a:t>Гарнитура для записи ответов</a:t>
            </a:r>
            <a:endParaRPr lang="ru-RU" sz="2200" dirty="0"/>
          </a:p>
          <a:p>
            <a:endParaRPr lang="ru-RU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3. В аудитории: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dirty="0" smtClean="0"/>
              <a:t>Проверка личности по паспорту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dirty="0" smtClean="0"/>
              <a:t>Заполнение бланка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dirty="0" smtClean="0"/>
              <a:t>Инструктаж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200" dirty="0" smtClean="0"/>
              <a:t>Выполнение </a:t>
            </a:r>
            <a:r>
              <a:rPr lang="ru-RU" sz="2200" u="sng" dirty="0" smtClean="0">
                <a:solidFill>
                  <a:srgbClr val="FF0000"/>
                </a:solidFill>
              </a:rPr>
              <a:t>4 заданий </a:t>
            </a:r>
            <a:r>
              <a:rPr lang="ru-RU" sz="2200" dirty="0" smtClean="0"/>
              <a:t>(подготовка-ответ)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2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smtClean="0"/>
              <a:t>4. Выход из аудитории с сопровождающим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038" y="0"/>
            <a:ext cx="2296658" cy="1724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038" y="1985507"/>
            <a:ext cx="1667300" cy="17827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237" y="3118771"/>
            <a:ext cx="2944623" cy="218255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888237" y="1828800"/>
            <a:ext cx="3027538" cy="3472528"/>
          </a:xfrm>
          <a:prstGeom prst="rect">
            <a:avLst/>
          </a:prstGeom>
          <a:solidFill>
            <a:schemeClr val="accent1">
              <a:alpha val="14000"/>
            </a:schemeClr>
          </a:solidFill>
          <a:scene3d>
            <a:camera prst="orthographicFront"/>
            <a:lightRig rig="threePt" dir="t"/>
          </a:scene3d>
          <a:sp3d contourW="38100">
            <a:contourClr>
              <a:schemeClr val="accent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197" y="5356811"/>
            <a:ext cx="1926702" cy="14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0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 задания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48075" y="533400"/>
            <a:ext cx="8058149" cy="60769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Устная часть по русскому языку будет состоять из четырех заданий.</a:t>
            </a:r>
          </a:p>
          <a:p>
            <a:r>
              <a:rPr lang="ru-RU" sz="2400" b="1" dirty="0"/>
              <a:t>Задание 1</a:t>
            </a:r>
            <a:r>
              <a:rPr lang="ru-RU" sz="2400" dirty="0"/>
              <a:t> – чтение небольшого текста вслух. Тексты для чтения будут содержать информацию о выдающихся людях прошлого и современности. Время на подготовку – 2 минуты.</a:t>
            </a:r>
          </a:p>
          <a:p>
            <a:r>
              <a:rPr lang="ru-RU" sz="2400" b="1" dirty="0"/>
              <a:t>Задание 2</a:t>
            </a:r>
            <a:r>
              <a:rPr lang="ru-RU" sz="2400" dirty="0"/>
              <a:t> - пересказ текста с привлечением дополнительной информации (с включением цитаты). Время на подготовку – 2 минуты</a:t>
            </a:r>
          </a:p>
          <a:p>
            <a:r>
              <a:rPr lang="ru-RU" sz="2400" dirty="0"/>
              <a:t>Выполняя </a:t>
            </a:r>
            <a:r>
              <a:rPr lang="ru-RU" sz="2400" b="1" dirty="0"/>
              <a:t>задание 3</a:t>
            </a:r>
            <a:r>
              <a:rPr lang="ru-RU" sz="2400" dirty="0"/>
              <a:t>, необходимо построить связное монологическое высказывание по одной из выбранных тем с опорой на план. Время на подготовку – 1 минута.</a:t>
            </a:r>
          </a:p>
          <a:p>
            <a:r>
              <a:rPr lang="ru-RU" sz="2400" b="1" dirty="0"/>
              <a:t>Задание 4</a:t>
            </a:r>
            <a:r>
              <a:rPr lang="ru-RU" sz="2400" dirty="0"/>
              <a:t> - диалог с экзаменатором-собеседником. Время на подготовку - без подготовки. Экзаменатор предложит ответить на три вопроса.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4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оценка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48075" y="533400"/>
            <a:ext cx="8058149" cy="6076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Общее время ответа </a:t>
            </a:r>
            <a:r>
              <a:rPr lang="ru-RU" sz="2400" dirty="0"/>
              <a:t>одного экзаменуемого (включая время на подготовку) – </a:t>
            </a:r>
            <a:r>
              <a:rPr lang="ru-RU" sz="2400" b="1" dirty="0">
                <a:solidFill>
                  <a:srgbClr val="FF0000"/>
                </a:solidFill>
              </a:rPr>
              <a:t>15 минут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/>
              <a:t>Каждое последующее задание выдаётся после окончания выполнения предыдущего задания. В процессе проведения собеседования </a:t>
            </a:r>
            <a:r>
              <a:rPr lang="ru-RU" sz="2400" b="1" dirty="0">
                <a:solidFill>
                  <a:srgbClr val="FF0000"/>
                </a:solidFill>
              </a:rPr>
              <a:t>будет вестись аудиозапись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dirty="0"/>
              <a:t>Итоговое собеседование выпускники 9 классов будут проходить в своих школах. Оцениваться оно будет по системе </a:t>
            </a:r>
            <a:r>
              <a:rPr lang="ru-RU" sz="2400" b="1" dirty="0">
                <a:solidFill>
                  <a:srgbClr val="FF0000"/>
                </a:solidFill>
              </a:rPr>
              <a:t>«зачет»/«незачет».</a:t>
            </a:r>
            <a:r>
              <a:rPr lang="ru-RU" sz="2400" dirty="0"/>
              <a:t> </a:t>
            </a:r>
          </a:p>
          <a:p>
            <a:pPr marL="0" indent="0">
              <a:buNone/>
            </a:pPr>
            <a:r>
              <a:rPr lang="ru-RU" sz="2400" dirty="0"/>
              <a:t>Общее количество баллов за всю работу – </a:t>
            </a:r>
            <a:r>
              <a:rPr lang="en-US" sz="2400" b="1" dirty="0" smtClean="0">
                <a:solidFill>
                  <a:srgbClr val="FF0000"/>
                </a:solidFill>
              </a:rPr>
              <a:t>20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баллов.</a:t>
            </a:r>
          </a:p>
          <a:p>
            <a:pPr marL="0" indent="0">
              <a:buNone/>
            </a:pPr>
            <a:r>
              <a:rPr lang="ru-RU" sz="2400" dirty="0"/>
              <a:t>Экзаменуемый </a:t>
            </a:r>
            <a:r>
              <a:rPr lang="ru-RU" sz="2400" dirty="0" smtClean="0"/>
              <a:t>получает </a:t>
            </a:r>
            <a:r>
              <a:rPr lang="ru-RU" sz="2400" b="1" dirty="0" smtClean="0">
                <a:solidFill>
                  <a:srgbClr val="FF0000"/>
                </a:solidFill>
              </a:rPr>
              <a:t>«зачет»</a:t>
            </a:r>
            <a:r>
              <a:rPr lang="ru-RU" sz="2400" dirty="0"/>
              <a:t> в случае, если за выполнение работы он набрал </a:t>
            </a:r>
            <a:r>
              <a:rPr lang="ru-RU" sz="2400" b="1" dirty="0">
                <a:solidFill>
                  <a:srgbClr val="FF0000"/>
                </a:solidFill>
              </a:rPr>
              <a:t>10 и более баллов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49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Бланк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0"/>
            <a:ext cx="4876800" cy="689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8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" y="1123837"/>
            <a:ext cx="3295650" cy="4601183"/>
          </a:xfrm>
        </p:spPr>
        <p:txBody>
          <a:bodyPr/>
          <a:lstStyle/>
          <a:p>
            <a:pPr algn="ctr"/>
            <a:r>
              <a:rPr lang="ru-RU" dirty="0" smtClean="0"/>
              <a:t>Рекомендуемые сайты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4000" b="1" dirty="0" smtClean="0">
                <a:solidFill>
                  <a:schemeClr val="tx1"/>
                </a:solidFill>
                <a:hlinkClick r:id="rId2"/>
              </a:rPr>
              <a:t>4ege.ru</a:t>
            </a:r>
            <a:endParaRPr lang="ru-RU" sz="4000" b="1" dirty="0" smtClean="0">
              <a:solidFill>
                <a:schemeClr val="tx1"/>
              </a:solidFill>
            </a:endParaRPr>
          </a:p>
          <a:p>
            <a:endParaRPr lang="ru-RU" sz="4000" b="1" dirty="0">
              <a:solidFill>
                <a:schemeClr val="tx1"/>
              </a:solidFill>
            </a:endParaRPr>
          </a:p>
          <a:p>
            <a:r>
              <a:rPr lang="en-US" sz="4000" b="1" u="sng" dirty="0" smtClean="0">
                <a:solidFill>
                  <a:schemeClr val="tx1"/>
                </a:solidFill>
              </a:rPr>
              <a:t>fipi.ru</a:t>
            </a:r>
            <a:r>
              <a:rPr lang="ru-RU" sz="4000" b="1" u="sng" dirty="0" smtClean="0">
                <a:solidFill>
                  <a:schemeClr val="tx1"/>
                </a:solidFill>
              </a:rPr>
              <a:t>  </a:t>
            </a:r>
          </a:p>
          <a:p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6" y="3197374"/>
            <a:ext cx="3810000" cy="2136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350" y="935378"/>
            <a:ext cx="3057525" cy="182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06659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45</TotalTime>
  <Words>113</Words>
  <Application>Microsoft Office PowerPoint</Application>
  <PresentationFormat>Широкоэкранный</PresentationFormat>
  <Paragraphs>41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Corbel</vt:lpstr>
      <vt:lpstr>Wingdings</vt:lpstr>
      <vt:lpstr>Wingdings 2</vt:lpstr>
      <vt:lpstr>Рамка</vt:lpstr>
      <vt:lpstr>Итоговое собеседование   в 9 классе</vt:lpstr>
      <vt:lpstr>12 февраля 2020 года</vt:lpstr>
      <vt:lpstr>Сценарий проведения</vt:lpstr>
      <vt:lpstr>4 задания</vt:lpstr>
      <vt:lpstr>оценка</vt:lpstr>
      <vt:lpstr>Бланк</vt:lpstr>
      <vt:lpstr>Рекомендуемые сайты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собеседование в9 классе</dc:title>
  <dc:creator>321</dc:creator>
  <cp:lastModifiedBy>Юля</cp:lastModifiedBy>
  <cp:revision>7</cp:revision>
  <dcterms:created xsi:type="dcterms:W3CDTF">2018-11-12T07:16:31Z</dcterms:created>
  <dcterms:modified xsi:type="dcterms:W3CDTF">2020-02-04T18:51:09Z</dcterms:modified>
</cp:coreProperties>
</file>